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86" r:id="rId3"/>
    <p:sldId id="275" r:id="rId4"/>
    <p:sldId id="274" r:id="rId5"/>
    <p:sldId id="277" r:id="rId6"/>
    <p:sldId id="278" r:id="rId7"/>
    <p:sldId id="276" r:id="rId8"/>
    <p:sldId id="279" r:id="rId9"/>
    <p:sldId id="280" r:id="rId10"/>
    <p:sldId id="281" r:id="rId11"/>
    <p:sldId id="283" r:id="rId12"/>
    <p:sldId id="282" r:id="rId13"/>
    <p:sldId id="284" r:id="rId14"/>
    <p:sldId id="285" r:id="rId15"/>
    <p:sldId id="287" r:id="rId16"/>
    <p:sldId id="288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626480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</a:t>
            </a:r>
            <a:r>
              <a:rPr lang="en-US" sz="4900" dirty="0" smtClean="0"/>
              <a:t>CLOCHETTE</a:t>
            </a:r>
            <a:br>
              <a:rPr lang="en-US" sz="4900" dirty="0" smtClean="0"/>
            </a:br>
            <a:r>
              <a:rPr lang="en-US" sz="2700" dirty="0" smtClean="0"/>
              <a:t>Say whether or not you are ready for each thing below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41098"/>
            <a:ext cx="10005854" cy="34506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sz="3200" dirty="0" smtClean="0"/>
              <a:t>Je suis / je ne suis pas prêt(e)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L’hiver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La neige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Le Noël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Le vacances d’hiver</a:t>
            </a:r>
          </a:p>
          <a:p>
            <a:pPr marL="514350" indent="-514350">
              <a:buAutoNum type="arabicPeriod"/>
            </a:pPr>
            <a:r>
              <a:rPr lang="fr-FR" sz="3200" dirty="0" smtClean="0"/>
              <a:t>Obtenir ton diplôme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4198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Tyler et Victoria sont allés à la Martinique en voiture.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45894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La visière de TPRS était important pour identifiez ce qui était avec la conférence.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09359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Tyler parle français aussi.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66623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L’hôtel s’appelle Club Paradis.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09319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Tyler se sentait triste en Martinique.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43857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LA MARTINIQUE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Image result for martiniq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3755"/>
            <a:ext cx="12192000" cy="500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375564" y="4584893"/>
            <a:ext cx="6054436" cy="315456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6600" dirty="0" smtClean="0"/>
              <a:t>Une île dans les caraïbes</a:t>
            </a:r>
          </a:p>
          <a:p>
            <a:pPr>
              <a:lnSpc>
                <a:spcPct val="120000"/>
              </a:lnSpc>
            </a:pPr>
            <a:r>
              <a:rPr lang="fr-FR" sz="6600" dirty="0" smtClean="0"/>
              <a:t>qui fait partie de la France, comme Hawaii et les États-Unis.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3962413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ntranet.merici.ca/fileadmin/intranet/infotours/cartes/caraibe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154"/>
            <a:ext cx="9080968" cy="662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080968" y="2217682"/>
            <a:ext cx="3068095" cy="1049235"/>
          </a:xfrm>
        </p:spPr>
        <p:txBody>
          <a:bodyPr>
            <a:normAutofit fontScale="90000"/>
          </a:bodyPr>
          <a:lstStyle/>
          <a:p>
            <a:r>
              <a:rPr lang="fr-FR" sz="6600" dirty="0" smtClean="0"/>
              <a:t>Elle </a:t>
            </a:r>
            <a:br>
              <a:rPr lang="fr-FR" sz="6600" dirty="0" smtClean="0"/>
            </a:br>
            <a:r>
              <a:rPr lang="fr-FR" sz="6600" dirty="0" smtClean="0"/>
              <a:t>se situe où?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3455534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626480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PARADIS</a:t>
            </a:r>
            <a:br>
              <a:rPr lang="en-US" sz="4900" dirty="0" smtClean="0"/>
            </a:br>
            <a:r>
              <a:rPr lang="en-US" sz="2700" dirty="0" err="1" smtClean="0"/>
              <a:t>Chapitre</a:t>
            </a:r>
            <a:r>
              <a:rPr lang="en-US" sz="2700" dirty="0" smtClean="0"/>
              <a:t> 2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41098"/>
            <a:ext cx="9603275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3200" dirty="0" err="1" smtClean="0"/>
              <a:t>Re-read</a:t>
            </a:r>
            <a:r>
              <a:rPr lang="fr-FR" sz="3200" dirty="0" smtClean="0"/>
              <a:t>/finish </a:t>
            </a:r>
            <a:r>
              <a:rPr lang="fr-FR" sz="3200" dirty="0" err="1" smtClean="0"/>
              <a:t>reading</a:t>
            </a:r>
            <a:r>
              <a:rPr lang="fr-FR" sz="3200" dirty="0" smtClean="0"/>
              <a:t> </a:t>
            </a:r>
            <a:r>
              <a:rPr lang="fr-FR" sz="3200" dirty="0" err="1" smtClean="0"/>
              <a:t>Chapter</a:t>
            </a:r>
            <a:r>
              <a:rPr lang="fr-FR" sz="3200" dirty="0" smtClean="0"/>
              <a:t> 2.</a:t>
            </a:r>
          </a:p>
          <a:p>
            <a:pPr marL="0" indent="0">
              <a:buNone/>
            </a:pPr>
            <a:r>
              <a:rPr lang="fr-FR" sz="3200" dirty="0" smtClean="0"/>
              <a:t>If </a:t>
            </a:r>
            <a:r>
              <a:rPr lang="fr-FR" sz="3200" dirty="0" err="1" smtClean="0"/>
              <a:t>you</a:t>
            </a:r>
            <a:r>
              <a:rPr lang="fr-FR" sz="3200" dirty="0" smtClean="0"/>
              <a:t> </a:t>
            </a:r>
            <a:r>
              <a:rPr lang="fr-FR" sz="3200" dirty="0" err="1" smtClean="0"/>
              <a:t>see</a:t>
            </a:r>
            <a:r>
              <a:rPr lang="fr-FR" sz="3200" dirty="0" smtClean="0"/>
              <a:t> a </a:t>
            </a:r>
            <a:r>
              <a:rPr lang="fr-FR" sz="3200" dirty="0" err="1" smtClean="0"/>
              <a:t>word</a:t>
            </a:r>
            <a:r>
              <a:rPr lang="fr-FR" sz="3200" dirty="0" smtClean="0"/>
              <a:t>/phrase multiple times but do not know </a:t>
            </a:r>
            <a:r>
              <a:rPr lang="fr-FR" sz="3200" dirty="0" err="1" smtClean="0"/>
              <a:t>it</a:t>
            </a:r>
            <a:r>
              <a:rPr lang="fr-FR" sz="3200" dirty="0" smtClean="0"/>
              <a:t>, </a:t>
            </a:r>
            <a:r>
              <a:rPr lang="fr-FR" sz="3200" dirty="0" err="1" smtClean="0"/>
              <a:t>highlight</a:t>
            </a:r>
            <a:r>
              <a:rPr lang="fr-FR" sz="3200" dirty="0" smtClean="0"/>
              <a:t> </a:t>
            </a:r>
            <a:r>
              <a:rPr lang="fr-FR" sz="3200" dirty="0" err="1" smtClean="0"/>
              <a:t>it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99468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L’orthodontiste a enlevé l’appareil dentaire de Victoria.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00093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Quand Victoria a regardé ses dents, elle a souri.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84305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Tyler a dit, « Tu as l’air d’un top model! »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90469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La plaque de contention de Victoria était rouge.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20175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Victoria a acheté un bikini rouge pour le voyage à Martinique.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43045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Quand Victoria est rentrée, Tyler parlait avec ses amis au téléphone.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49113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856517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Problèmes</a:t>
            </a:r>
            <a:r>
              <a:rPr lang="en-US" sz="4900" dirty="0" smtClean="0"/>
              <a:t> au </a:t>
            </a:r>
            <a:r>
              <a:rPr lang="en-US" sz="4900" dirty="0" err="1" smtClean="0"/>
              <a:t>paradis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3100" dirty="0" err="1" smtClean="0"/>
              <a:t>chapitre</a:t>
            </a:r>
            <a:r>
              <a:rPr lang="en-US" sz="3100" dirty="0" smtClean="0"/>
              <a:t>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2267712"/>
            <a:ext cx="10837404" cy="3088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Quand Tyler a vu le bikini, il se sentait embarrassé encore un fois.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25472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8877</TotalTime>
  <Words>218</Words>
  <Application>Microsoft Office PowerPoint</Application>
  <PresentationFormat>Widescreen</PresentationFormat>
  <Paragraphs>38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Gill Sans MT</vt:lpstr>
      <vt:lpstr>Gallery</vt:lpstr>
      <vt:lpstr>LA CLOCHETTE Say whether or not you are ready for each thing below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Problèmes au paradis chapitre 2</vt:lpstr>
      <vt:lpstr>LA MARTINIQUE</vt:lpstr>
      <vt:lpstr>Elle  se situe où?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33</cp:revision>
  <dcterms:created xsi:type="dcterms:W3CDTF">2016-11-15T11:54:19Z</dcterms:created>
  <dcterms:modified xsi:type="dcterms:W3CDTF">2016-12-09T13:01:01Z</dcterms:modified>
</cp:coreProperties>
</file>